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5" r:id="rId2"/>
    <p:sldId id="276" r:id="rId3"/>
    <p:sldId id="268" r:id="rId4"/>
    <p:sldId id="278" r:id="rId5"/>
    <p:sldId id="274" r:id="rId6"/>
    <p:sldId id="273" r:id="rId7"/>
    <p:sldId id="270" r:id="rId8"/>
    <p:sldId id="269" r:id="rId9"/>
    <p:sldId id="271" r:id="rId10"/>
    <p:sldId id="272" r:id="rId11"/>
    <p:sldId id="256" r:id="rId12"/>
    <p:sldId id="257" r:id="rId13"/>
    <p:sldId id="258" r:id="rId14"/>
    <p:sldId id="259" r:id="rId15"/>
    <p:sldId id="265" r:id="rId16"/>
    <p:sldId id="260" r:id="rId17"/>
    <p:sldId id="262" r:id="rId18"/>
    <p:sldId id="261" r:id="rId19"/>
    <p:sldId id="263" r:id="rId20"/>
    <p:sldId id="266" r:id="rId21"/>
    <p:sldId id="264" r:id="rId22"/>
    <p:sldId id="279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ke Streett" initials="JS" lastIdx="3" clrIdx="0">
    <p:extLst>
      <p:ext uri="{19B8F6BF-5375-455C-9EA6-DF929625EA0E}">
        <p15:presenceInfo xmlns:p15="http://schemas.microsoft.com/office/powerpoint/2012/main" userId="018f309e02589d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87" autoAdjust="0"/>
    <p:restoredTop sz="89183" autoAdjust="0"/>
  </p:normalViewPr>
  <p:slideViewPr>
    <p:cSldViewPr>
      <p:cViewPr varScale="1">
        <p:scale>
          <a:sx n="104" d="100"/>
          <a:sy n="104" d="100"/>
        </p:scale>
        <p:origin x="115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A43D23-8080-4214-B4F8-CA886A1F98AD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A1779-BC85-4F84-8314-221C515D6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86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Could be compiled into an automated report that can be emailed to the user after each flight.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A1779-BC85-4F84-8314-221C515D613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69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274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30171" indent="-280835" defTabSz="914274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23340" indent="-224668" defTabSz="914274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572677" indent="-224668" defTabSz="914274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22013" indent="-224668" defTabSz="914274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471349" indent="-224668" defTabSz="914274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20685" indent="-224668" defTabSz="914274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370021" indent="-224668" defTabSz="914274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19357" indent="-224668" defTabSz="914274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D26BA815-63CC-4916-9FEC-7F00F7BE7681}" type="slidenum">
              <a:rPr lang="en-US" sz="1200">
                <a:latin typeface="Arial" charset="0"/>
              </a:rPr>
              <a:pPr/>
              <a:t>22</a:t>
            </a:fld>
            <a:endParaRPr lang="en-US" sz="12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25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38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76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86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0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2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11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70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62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51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8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267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554DF-5075-419E-90D3-CE9F4346780C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15690-D198-4138-8DED-ECEB68A7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1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Automated Cartography Solutions (ACS)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Providing A New Automated Mapping Solution</a:t>
            </a:r>
          </a:p>
        </p:txBody>
      </p:sp>
    </p:spTree>
    <p:extLst>
      <p:ext uri="{BB962C8B-B14F-4D97-AF65-F5344CB8AC3E}">
        <p14:creationId xmlns:p14="http://schemas.microsoft.com/office/powerpoint/2010/main" val="173329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App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1730" y="1828800"/>
            <a:ext cx="7162800" cy="4419600"/>
          </a:xfrm>
        </p:spPr>
        <p:txBody>
          <a:bodyPr>
            <a:normAutofit/>
          </a:bodyPr>
          <a:lstStyle/>
          <a:p>
            <a:r>
              <a:rPr lang="en-US" dirty="0" smtClean="0"/>
              <a:t>Cross </a:t>
            </a:r>
            <a:r>
              <a:rPr lang="en-US" dirty="0"/>
              <a:t>P</a:t>
            </a:r>
            <a:r>
              <a:rPr lang="en-US" dirty="0" smtClean="0"/>
              <a:t>latform </a:t>
            </a:r>
            <a:r>
              <a:rPr lang="en-US" dirty="0"/>
              <a:t>app </a:t>
            </a:r>
            <a:r>
              <a:rPr lang="en-US" dirty="0" smtClean="0"/>
              <a:t>utilizing:</a:t>
            </a:r>
            <a:endParaRPr lang="en-US" dirty="0"/>
          </a:p>
          <a:p>
            <a:pPr lvl="1"/>
            <a:r>
              <a:rPr lang="en-US" dirty="0"/>
              <a:t>AngularJS (1.4)</a:t>
            </a:r>
          </a:p>
          <a:p>
            <a:pPr lvl="1"/>
            <a:r>
              <a:rPr lang="en-US" dirty="0"/>
              <a:t> Apache Cordova (3.5.1) </a:t>
            </a:r>
          </a:p>
          <a:p>
            <a:pPr lvl="1"/>
            <a:r>
              <a:rPr lang="en-US" dirty="0"/>
              <a:t>Ionic(1.2.4)</a:t>
            </a:r>
          </a:p>
          <a:p>
            <a:pPr lvl="1"/>
            <a:r>
              <a:rPr lang="en-US" dirty="0" smtClean="0"/>
              <a:t>jQuery</a:t>
            </a:r>
            <a:endParaRPr lang="en-US" dirty="0"/>
          </a:p>
          <a:p>
            <a:r>
              <a:rPr lang="en-US" dirty="0" smtClean="0"/>
              <a:t>Creates flight path</a:t>
            </a:r>
          </a:p>
          <a:p>
            <a:r>
              <a:rPr lang="en-US" dirty="0" smtClean="0"/>
              <a:t>Takes photo</a:t>
            </a:r>
          </a:p>
          <a:p>
            <a:r>
              <a:rPr lang="en-US" dirty="0" smtClean="0"/>
              <a:t>Upload </a:t>
            </a:r>
            <a:r>
              <a:rPr lang="en-US" dirty="0"/>
              <a:t>photos to the </a:t>
            </a:r>
            <a:r>
              <a:rPr lang="en-US" dirty="0" smtClean="0"/>
              <a:t>server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7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990600"/>
            <a:ext cx="7772400" cy="1470025"/>
          </a:xfrm>
        </p:spPr>
        <p:txBody>
          <a:bodyPr/>
          <a:lstStyle/>
          <a:p>
            <a:r>
              <a:rPr lang="en-US" dirty="0"/>
              <a:t>Server Infrastructure Overview </a:t>
            </a:r>
          </a:p>
        </p:txBody>
      </p:sp>
      <p:pic>
        <p:nvPicPr>
          <p:cNvPr id="1028" name="Picture 4" descr="C:\Users\waffles\Desktop\Databas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057400"/>
            <a:ext cx="7010400" cy="42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897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990600"/>
            <a:ext cx="8229600" cy="1143000"/>
          </a:xfrm>
        </p:spPr>
        <p:txBody>
          <a:bodyPr/>
          <a:lstStyle/>
          <a:p>
            <a:r>
              <a:rPr lang="en-US" dirty="0"/>
              <a:t>Primary Database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905000"/>
            <a:ext cx="8229600" cy="4525963"/>
          </a:xfrm>
        </p:spPr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Xubuntu</a:t>
            </a:r>
            <a:r>
              <a:rPr lang="en-US" dirty="0"/>
              <a:t> 15.10</a:t>
            </a:r>
          </a:p>
          <a:p>
            <a:r>
              <a:rPr lang="en-US" dirty="0"/>
              <a:t>Uses MySQL </a:t>
            </a:r>
            <a:endParaRPr lang="en-US" dirty="0" smtClean="0"/>
          </a:p>
          <a:p>
            <a:pPr lvl="1"/>
            <a:r>
              <a:rPr lang="en-US" dirty="0" smtClean="0"/>
              <a:t>Meta Data</a:t>
            </a:r>
          </a:p>
          <a:p>
            <a:pPr lvl="1"/>
            <a:r>
              <a:rPr lang="en-US" dirty="0" smtClean="0"/>
              <a:t>Image Locations</a:t>
            </a:r>
            <a:endParaRPr lang="en-US" dirty="0"/>
          </a:p>
          <a:p>
            <a:r>
              <a:rPr lang="en-US" dirty="0"/>
              <a:t>Uses several bash scripts </a:t>
            </a:r>
          </a:p>
          <a:p>
            <a:pPr marL="0" indent="0">
              <a:buNone/>
            </a:pPr>
            <a:r>
              <a:rPr lang="en-US" dirty="0"/>
              <a:t>	to process the images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3429000"/>
            <a:ext cx="3211551" cy="2394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6284728" y="5857475"/>
            <a:ext cx="1919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HP </a:t>
            </a:r>
            <a:r>
              <a:rPr lang="en-US" dirty="0" err="1"/>
              <a:t>ProLiant</a:t>
            </a:r>
            <a:r>
              <a:rPr lang="en-US" dirty="0"/>
              <a:t> DL320</a:t>
            </a:r>
          </a:p>
        </p:txBody>
      </p:sp>
    </p:spTree>
    <p:extLst>
      <p:ext uri="{BB962C8B-B14F-4D97-AF65-F5344CB8AC3E}">
        <p14:creationId xmlns:p14="http://schemas.microsoft.com/office/powerpoint/2010/main" val="121126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450" y="914400"/>
            <a:ext cx="8229600" cy="1143000"/>
          </a:xfrm>
        </p:spPr>
        <p:txBody>
          <a:bodyPr/>
          <a:lstStyle/>
          <a:p>
            <a:r>
              <a:rPr lang="en-US" dirty="0"/>
              <a:t>Server Side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057400"/>
            <a:ext cx="8229600" cy="4525963"/>
          </a:xfrm>
        </p:spPr>
        <p:txBody>
          <a:bodyPr/>
          <a:lstStyle/>
          <a:p>
            <a:r>
              <a:rPr lang="en-US" dirty="0"/>
              <a:t>Formats images to a uniform size</a:t>
            </a:r>
          </a:p>
          <a:p>
            <a:r>
              <a:rPr lang="en-US" dirty="0"/>
              <a:t>Scrapes image metadata </a:t>
            </a:r>
          </a:p>
          <a:p>
            <a:r>
              <a:rPr lang="en-US" dirty="0"/>
              <a:t>Enforces image naming conventions </a:t>
            </a:r>
          </a:p>
          <a:p>
            <a:r>
              <a:rPr lang="en-US" dirty="0"/>
              <a:t>Creates a master content list</a:t>
            </a:r>
          </a:p>
          <a:p>
            <a:r>
              <a:rPr lang="en-US" dirty="0"/>
              <a:t>Passes images to Autodesk 123D Catch</a:t>
            </a:r>
          </a:p>
        </p:txBody>
      </p:sp>
    </p:spTree>
    <p:extLst>
      <p:ext uri="{BB962C8B-B14F-4D97-AF65-F5344CB8AC3E}">
        <p14:creationId xmlns:p14="http://schemas.microsoft.com/office/powerpoint/2010/main" val="265019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143000"/>
          </a:xfrm>
        </p:spPr>
        <p:txBody>
          <a:bodyPr/>
          <a:lstStyle/>
          <a:p>
            <a:r>
              <a:rPr lang="en-US" dirty="0"/>
              <a:t>Autodesk 123D Catch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209800"/>
            <a:ext cx="8229600" cy="4525963"/>
          </a:xfrm>
        </p:spPr>
        <p:txBody>
          <a:bodyPr/>
          <a:lstStyle/>
          <a:p>
            <a:r>
              <a:rPr lang="en-US" dirty="0"/>
              <a:t>Creates 3D objects using a large set of images</a:t>
            </a:r>
          </a:p>
          <a:p>
            <a:r>
              <a:rPr lang="en-US" dirty="0"/>
              <a:t>Originally we created a system using </a:t>
            </a:r>
            <a:r>
              <a:rPr lang="en-US" dirty="0" err="1"/>
              <a:t>ImageMagick</a:t>
            </a:r>
            <a:r>
              <a:rPr lang="en-US" dirty="0"/>
              <a:t> and </a:t>
            </a:r>
            <a:r>
              <a:rPr lang="en-US" dirty="0" err="1"/>
              <a:t>Javascript</a:t>
            </a:r>
            <a:endParaRPr lang="en-US" dirty="0"/>
          </a:p>
          <a:p>
            <a:r>
              <a:rPr lang="en-US" dirty="0"/>
              <a:t>Now we record video with the phone and scrape images from it using VLC Player</a:t>
            </a:r>
          </a:p>
        </p:txBody>
      </p:sp>
    </p:spTree>
    <p:extLst>
      <p:ext uri="{BB962C8B-B14F-4D97-AF65-F5344CB8AC3E}">
        <p14:creationId xmlns:p14="http://schemas.microsoft.com/office/powerpoint/2010/main" val="401540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600200"/>
            <a:ext cx="2590034" cy="4838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560029"/>
            <a:ext cx="1981200" cy="4838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09917" y="1198317"/>
            <a:ext cx="1867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Autodesk Render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33600" y="1198317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30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605" y="851005"/>
            <a:ext cx="8229600" cy="1143000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4" descr="C:\Users\waffles\Desktop\Databas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026662"/>
            <a:ext cx="7093171" cy="425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257800" y="3733800"/>
            <a:ext cx="3200400" cy="1752600"/>
          </a:xfrm>
          <a:prstGeom prst="rect">
            <a:avLst/>
          </a:prstGeom>
          <a:solidFill>
            <a:srgbClr val="4F81BD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2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838200"/>
            <a:ext cx="8229600" cy="1143000"/>
          </a:xfrm>
        </p:spPr>
        <p:txBody>
          <a:bodyPr/>
          <a:lstStyle/>
          <a:p>
            <a:r>
              <a:rPr lang="en-US" dirty="0"/>
              <a:t>Analytical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7162800" cy="3429000"/>
          </a:xfrm>
        </p:spPr>
        <p:txBody>
          <a:bodyPr>
            <a:normAutofit/>
          </a:bodyPr>
          <a:lstStyle/>
          <a:p>
            <a:r>
              <a:rPr lang="en-US" dirty="0" smtClean="0"/>
              <a:t>Average speed</a:t>
            </a:r>
          </a:p>
          <a:p>
            <a:r>
              <a:rPr lang="en-US" dirty="0" smtClean="0"/>
              <a:t>Estimated </a:t>
            </a:r>
            <a:r>
              <a:rPr lang="en-US" dirty="0"/>
              <a:t>distance between </a:t>
            </a:r>
            <a:r>
              <a:rPr lang="en-US" dirty="0" smtClean="0"/>
              <a:t>images</a:t>
            </a:r>
          </a:p>
          <a:p>
            <a:r>
              <a:rPr lang="en-US" dirty="0" smtClean="0"/>
              <a:t>GPS information</a:t>
            </a:r>
          </a:p>
          <a:p>
            <a:r>
              <a:rPr lang="en-US" dirty="0" smtClean="0"/>
              <a:t>Meta-Data from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37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8200"/>
            <a:ext cx="8229600" cy="1143000"/>
          </a:xfrm>
        </p:spPr>
        <p:txBody>
          <a:bodyPr/>
          <a:lstStyle/>
          <a:p>
            <a:r>
              <a:rPr lang="en-US" dirty="0"/>
              <a:t>Website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08097"/>
            <a:ext cx="7315200" cy="3754504"/>
          </a:xfrm>
        </p:spPr>
        <p:txBody>
          <a:bodyPr/>
          <a:lstStyle/>
          <a:p>
            <a:r>
              <a:rPr lang="en-US" dirty="0"/>
              <a:t>Using Bootstrap, Ajax and </a:t>
            </a:r>
            <a:r>
              <a:rPr lang="en-US" dirty="0" smtClean="0"/>
              <a:t>JavaScript </a:t>
            </a:r>
            <a:endParaRPr lang="en-US" dirty="0"/>
          </a:p>
          <a:p>
            <a:r>
              <a:rPr lang="en-US" dirty="0"/>
              <a:t>Acts as a hub for all our public facing </a:t>
            </a:r>
            <a:r>
              <a:rPr lang="en-US" dirty="0" smtClean="0"/>
              <a:t>webpage</a:t>
            </a:r>
            <a:endParaRPr lang="en-US" dirty="0"/>
          </a:p>
          <a:p>
            <a:r>
              <a:rPr lang="en-US" dirty="0"/>
              <a:t>In the future, directly tie into the app</a:t>
            </a:r>
          </a:p>
        </p:txBody>
      </p:sp>
      <p:pic>
        <p:nvPicPr>
          <p:cNvPr id="5122" name="Picture 2" descr="C:\Users\waffles\Desktop\Server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6" t="18432" r="28845" b="4770"/>
          <a:stretch/>
        </p:blipFill>
        <p:spPr bwMode="auto">
          <a:xfrm>
            <a:off x="3581400" y="4038600"/>
            <a:ext cx="2551176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972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1999"/>
            <a:ext cx="8229600" cy="1143000"/>
          </a:xfrm>
        </p:spPr>
        <p:txBody>
          <a:bodyPr/>
          <a:lstStyle/>
          <a:p>
            <a:r>
              <a:rPr lang="en-US" dirty="0" smtClean="0"/>
              <a:t>Secure Web Login</a:t>
            </a:r>
            <a:endParaRPr lang="en-US" dirty="0"/>
          </a:p>
        </p:txBody>
      </p:sp>
      <p:sp>
        <p:nvSpPr>
          <p:cNvPr id="4" name="AutoShape 2" descr="https://photos-5.dropbox.com/t/2/AACOR6WeQ7FTKjoqcmiDr05bJfo4jYiG3m87WGiKBL79RA/12/6609156/png/32x32/1/_/1/2/Screenshot%20from%202016-04-05%2016-44-49.png/EIy-9gQYp8sNIAIoAg/m6bsWFdb3JbcBGf-quztwRwHQly8mFvWVVzFl0GkBrQ?size=1600x120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="1"/>
          </a:p>
        </p:txBody>
      </p:sp>
      <p:sp>
        <p:nvSpPr>
          <p:cNvPr id="5" name="AutoShape 4" descr="https://photos-5.dropbox.com/t/2/AACOR6WeQ7FTKjoqcmiDr05bJfo4jYiG3m87WGiKBL79RA/12/6609156/png/32x32/1/_/1/2/Screenshot%20from%202016-04-05%2016-44-49.png/EIy-9gQYp8sNIAIoAg/m6bsWFdb3JbcBGf-quztwRwHQly8mFvWVVzFl0GkBrQ?size=1600x1200&amp;size_mode=3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="1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678" y="1904999"/>
            <a:ext cx="7303722" cy="410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72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lang="en-US" dirty="0"/>
              <a:t>Our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514600"/>
            <a:ext cx="7772400" cy="3687763"/>
          </a:xfrm>
        </p:spPr>
        <p:txBody>
          <a:bodyPr>
            <a:normAutofit/>
          </a:bodyPr>
          <a:lstStyle/>
          <a:p>
            <a:r>
              <a:rPr lang="en-US" sz="2800" dirty="0"/>
              <a:t>Jake </a:t>
            </a:r>
            <a:r>
              <a:rPr lang="en-US" sz="2800" dirty="0" err="1"/>
              <a:t>Streett</a:t>
            </a:r>
            <a:r>
              <a:rPr lang="en-US" sz="2800" dirty="0"/>
              <a:t> – App Developer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Scott </a:t>
            </a:r>
            <a:r>
              <a:rPr lang="en-US" sz="2800" dirty="0" err="1"/>
              <a:t>Efird</a:t>
            </a:r>
            <a:r>
              <a:rPr lang="en-US" sz="2800" dirty="0"/>
              <a:t> – Server and Database </a:t>
            </a:r>
            <a:r>
              <a:rPr lang="en-US" sz="2800" dirty="0" smtClean="0"/>
              <a:t>Developer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Sam Smith – </a:t>
            </a:r>
            <a:r>
              <a:rPr lang="en-US" sz="2800" dirty="0" smtClean="0"/>
              <a:t>Test Pilot </a:t>
            </a:r>
            <a:r>
              <a:rPr lang="en-US" sz="2800" dirty="0"/>
              <a:t>and Website Developer</a:t>
            </a:r>
          </a:p>
        </p:txBody>
      </p:sp>
    </p:spTree>
    <p:extLst>
      <p:ext uri="{BB962C8B-B14F-4D97-AF65-F5344CB8AC3E}">
        <p14:creationId xmlns:p14="http://schemas.microsoft.com/office/powerpoint/2010/main" val="106901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github.com/UWYO-Fall15-Sr-Design-Drone/CoscSrDesignDrones/raw/master/frontEnd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971800"/>
            <a:ext cx="666992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990600"/>
            <a:ext cx="8229600" cy="1143000"/>
          </a:xfrm>
        </p:spPr>
        <p:txBody>
          <a:bodyPr/>
          <a:lstStyle/>
          <a:p>
            <a:r>
              <a:rPr lang="en-US" dirty="0" smtClean="0"/>
              <a:t>Reporting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76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90600"/>
            <a:ext cx="8229600" cy="1143000"/>
          </a:xfrm>
        </p:spPr>
        <p:txBody>
          <a:bodyPr/>
          <a:lstStyle/>
          <a:p>
            <a:r>
              <a:rPr lang="en-US" dirty="0"/>
              <a:t>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332037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Low cost hardware </a:t>
            </a:r>
            <a:r>
              <a:rPr lang="en-US" dirty="0" smtClean="0"/>
              <a:t>upgrades</a:t>
            </a:r>
          </a:p>
          <a:p>
            <a:pPr lvl="1"/>
            <a:r>
              <a:rPr lang="en-US" dirty="0" smtClean="0"/>
              <a:t>Sonar</a:t>
            </a:r>
          </a:p>
          <a:p>
            <a:pPr lvl="1"/>
            <a:r>
              <a:rPr lang="en-US" dirty="0" smtClean="0"/>
              <a:t>Hexa-Copter</a:t>
            </a:r>
            <a:endParaRPr lang="en-US" dirty="0"/>
          </a:p>
          <a:p>
            <a:r>
              <a:rPr lang="en-US" dirty="0" smtClean="0"/>
              <a:t>Fly drone and software to Cloud </a:t>
            </a:r>
          </a:p>
          <a:p>
            <a:r>
              <a:rPr lang="en-US" dirty="0" smtClean="0"/>
              <a:t>Automatically </a:t>
            </a:r>
            <a:r>
              <a:rPr lang="en-US" dirty="0"/>
              <a:t>generated reports </a:t>
            </a:r>
          </a:p>
          <a:p>
            <a:r>
              <a:rPr lang="en-US" dirty="0"/>
              <a:t>Camera stabilizing mount</a:t>
            </a:r>
          </a:p>
          <a:p>
            <a:r>
              <a:rPr lang="en-US" dirty="0"/>
              <a:t>Real time video </a:t>
            </a:r>
            <a:r>
              <a:rPr lang="en-US" dirty="0" smtClean="0"/>
              <a:t>rendering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50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ext Box 2"/>
          <p:cNvSpPr txBox="1">
            <a:spLocks noChangeArrowheads="1"/>
          </p:cNvSpPr>
          <p:nvPr/>
        </p:nvSpPr>
        <p:spPr bwMode="auto">
          <a:xfrm>
            <a:off x="2719388" y="1676400"/>
            <a:ext cx="1735137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5000" b="1" dirty="0">
                <a:latin typeface="Tahoma" pitchFamily="34" charset="0"/>
              </a:rPr>
              <a:t>Q</a:t>
            </a:r>
          </a:p>
        </p:txBody>
      </p:sp>
      <p:sp>
        <p:nvSpPr>
          <p:cNvPr id="100355" name="Text Box 3"/>
          <p:cNvSpPr txBox="1">
            <a:spLocks noChangeArrowheads="1"/>
          </p:cNvSpPr>
          <p:nvPr/>
        </p:nvSpPr>
        <p:spPr bwMode="auto">
          <a:xfrm>
            <a:off x="4530725" y="2044700"/>
            <a:ext cx="1735138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5000" b="1">
                <a:latin typeface="Tahoma" pitchFamily="34" charset="0"/>
              </a:rPr>
              <a:t>A</a:t>
            </a:r>
          </a:p>
        </p:txBody>
      </p:sp>
      <p:sp>
        <p:nvSpPr>
          <p:cNvPr id="100356" name="Text Box 4"/>
          <p:cNvSpPr txBox="1">
            <a:spLocks noChangeArrowheads="1"/>
          </p:cNvSpPr>
          <p:nvPr/>
        </p:nvSpPr>
        <p:spPr bwMode="auto">
          <a:xfrm>
            <a:off x="3810000" y="2679700"/>
            <a:ext cx="1735138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10000" b="1">
                <a:latin typeface="Tahoma" pitchFamily="34" charset="0"/>
              </a:rPr>
              <a:t>&amp;</a:t>
            </a:r>
            <a:endParaRPr lang="en-US" sz="15000" b="1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28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4" grpId="0" autoUpdateAnimBg="0"/>
      <p:bldP spid="100355" grpId="0" autoUpdateAnimBg="0"/>
      <p:bldP spid="100356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904" y="838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The Problem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47800" y="1752601"/>
            <a:ext cx="7620000" cy="4419600"/>
          </a:xfrm>
        </p:spPr>
        <p:txBody>
          <a:bodyPr/>
          <a:lstStyle/>
          <a:p>
            <a:r>
              <a:rPr lang="en-US" dirty="0"/>
              <a:t>Google Maps provides users with satellite images of the world. That is great, but the images are update infrequently (1-3 years)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312979"/>
            <a:ext cx="4267200" cy="31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7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1143000"/>
          </a:xfrm>
        </p:spPr>
        <p:txBody>
          <a:bodyPr/>
          <a:lstStyle/>
          <a:p>
            <a:r>
              <a:rPr lang="en-US" dirty="0"/>
              <a:t>Potential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2133600"/>
            <a:ext cx="7543800" cy="3459163"/>
          </a:xfrm>
        </p:spPr>
        <p:txBody>
          <a:bodyPr/>
          <a:lstStyle/>
          <a:p>
            <a:r>
              <a:rPr lang="en-US" dirty="0"/>
              <a:t>Who needs more update maps? </a:t>
            </a:r>
          </a:p>
          <a:p>
            <a:pPr lvl="2"/>
            <a:r>
              <a:rPr lang="en-US" dirty="0"/>
              <a:t>Open face mines</a:t>
            </a:r>
          </a:p>
          <a:p>
            <a:pPr lvl="2"/>
            <a:r>
              <a:rPr lang="en-US" dirty="0"/>
              <a:t>Construction companies</a:t>
            </a:r>
          </a:p>
          <a:p>
            <a:pPr lvl="2"/>
            <a:r>
              <a:rPr lang="en-US" dirty="0"/>
              <a:t>Farmers </a:t>
            </a:r>
            <a:endParaRPr lang="en-US" dirty="0" smtClean="0"/>
          </a:p>
          <a:p>
            <a:pPr lvl="2"/>
            <a:r>
              <a:rPr lang="en-US" dirty="0" smtClean="0"/>
              <a:t>Disaster Reconnaissance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6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477" y="7620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The Solution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00200" y="1676400"/>
            <a:ext cx="7390023" cy="4343400"/>
          </a:xfrm>
        </p:spPr>
        <p:txBody>
          <a:bodyPr>
            <a:normAutofit/>
          </a:bodyPr>
          <a:lstStyle/>
          <a:p>
            <a:r>
              <a:rPr lang="en-US" dirty="0" smtClean="0"/>
              <a:t>Automated </a:t>
            </a:r>
            <a:r>
              <a:rPr lang="en-US" dirty="0"/>
              <a:t>Cartography Solutions.</a:t>
            </a:r>
          </a:p>
          <a:p>
            <a:r>
              <a:rPr lang="en-US" dirty="0"/>
              <a:t>What is required? </a:t>
            </a:r>
          </a:p>
          <a:p>
            <a:pPr marL="457200" lvl="1" indent="0">
              <a:buNone/>
            </a:pPr>
            <a:r>
              <a:rPr lang="en-US" dirty="0"/>
              <a:t>	A </a:t>
            </a:r>
            <a:r>
              <a:rPr lang="en-US" dirty="0" smtClean="0"/>
              <a:t>Phone and a Drone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514600" y="3575050"/>
            <a:ext cx="3886200" cy="2438400"/>
            <a:chOff x="3200400" y="3886200"/>
            <a:chExt cx="2667000" cy="16764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15095" t="16799" r="18868" b="27008"/>
            <a:stretch/>
          </p:blipFill>
          <p:spPr>
            <a:xfrm>
              <a:off x="3200400" y="3886200"/>
              <a:ext cx="2667000" cy="1676400"/>
            </a:xfrm>
            <a:prstGeom prst="rect">
              <a:avLst/>
            </a:prstGeom>
          </p:spPr>
        </p:pic>
        <p:pic>
          <p:nvPicPr>
            <p:cNvPr id="1026" name="Picture 2" descr="https://github.com/UWYO-Fall15-Sr-Design-Drone/CoscSrDesignDrones/raw/master/trans-map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795336">
              <a:off x="3875065" y="4018382"/>
              <a:ext cx="1320422" cy="13204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0069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Project Overview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" t="1830"/>
          <a:stretch/>
        </p:blipFill>
        <p:spPr>
          <a:xfrm>
            <a:off x="1365130" y="2438400"/>
            <a:ext cx="7679735" cy="4010090"/>
          </a:xfrm>
        </p:spPr>
      </p:pic>
    </p:spTree>
    <p:extLst>
      <p:ext uri="{BB962C8B-B14F-4D97-AF65-F5344CB8AC3E}">
        <p14:creationId xmlns:p14="http://schemas.microsoft.com/office/powerpoint/2010/main" val="23215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828801"/>
            <a:ext cx="7696200" cy="3733800"/>
          </a:xfrm>
        </p:spPr>
        <p:txBody>
          <a:bodyPr>
            <a:normAutofit/>
          </a:bodyPr>
          <a:lstStyle/>
          <a:p>
            <a:r>
              <a:rPr lang="en-US" dirty="0" err="1"/>
              <a:t>AeroSky</a:t>
            </a:r>
            <a:r>
              <a:rPr lang="en-US" dirty="0"/>
              <a:t> P 12 Quadcopter “ready to fly” = </a:t>
            </a:r>
            <a:r>
              <a:rPr lang="en-US" dirty="0" smtClean="0"/>
              <a:t>450.00</a:t>
            </a:r>
            <a:endParaRPr lang="en-US" dirty="0"/>
          </a:p>
          <a:p>
            <a:r>
              <a:rPr lang="en-US" dirty="0" err="1" smtClean="0"/>
              <a:t>OtterBox</a:t>
            </a:r>
            <a:r>
              <a:rPr lang="en-US" dirty="0" smtClean="0"/>
              <a:t> </a:t>
            </a:r>
            <a:r>
              <a:rPr lang="en-US" dirty="0"/>
              <a:t>Defender Series Case = </a:t>
            </a:r>
            <a:r>
              <a:rPr lang="en-US" dirty="0" smtClean="0"/>
              <a:t>50.00</a:t>
            </a:r>
          </a:p>
          <a:p>
            <a:r>
              <a:rPr lang="en-US" dirty="0" smtClean="0"/>
              <a:t>If needed, a cheap smart phone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5507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5800" y="96533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Drone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762000"/>
            <a:ext cx="3810000" cy="2159269"/>
          </a:xfrm>
        </p:spPr>
      </p:pic>
      <p:sp>
        <p:nvSpPr>
          <p:cNvPr id="6" name="TextBox 5"/>
          <p:cNvSpPr txBox="1"/>
          <p:nvPr/>
        </p:nvSpPr>
        <p:spPr>
          <a:xfrm>
            <a:off x="914400" y="3908806"/>
            <a:ext cx="388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APM </a:t>
            </a:r>
            <a:r>
              <a:rPr lang="en-US" dirty="0"/>
              <a:t>2.5 autopilot 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3-axis gyro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Accelerometer</a:t>
            </a:r>
            <a:endParaRPr lang="en-US" dirty="0"/>
          </a:p>
        </p:txBody>
      </p:sp>
      <p:pic>
        <p:nvPicPr>
          <p:cNvPr id="2050" name="Picture 2" descr="https://github.com/UWYO-Fall15-Sr-Design-Drone/CoscSrDesignDrones/raw/master/Drone%20Hardware%20and%20Mission%20Planner%20Information/Drone_Wiring_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13352" y="3895839"/>
            <a:ext cx="3060694" cy="172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>
            <a:endCxn id="2050" idx="2"/>
          </p:cNvCxnSpPr>
          <p:nvPr/>
        </p:nvCxnSpPr>
        <p:spPr>
          <a:xfrm>
            <a:off x="3886200" y="4724642"/>
            <a:ext cx="1996919" cy="317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20749" y="5102568"/>
            <a:ext cx="3171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U-</a:t>
            </a:r>
            <a:r>
              <a:rPr lang="en-US" dirty="0" err="1"/>
              <a:t>blox</a:t>
            </a:r>
            <a:r>
              <a:rPr lang="en-US" dirty="0"/>
              <a:t> NEO-6M GPS </a:t>
            </a:r>
            <a:r>
              <a:rPr lang="en-US" dirty="0" smtClean="0"/>
              <a:t>module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 smtClean="0"/>
              <a:t>Accuracy</a:t>
            </a:r>
            <a:r>
              <a:rPr lang="fr-FR" dirty="0" smtClean="0"/>
              <a:t>: </a:t>
            </a:r>
            <a:endParaRPr lang="fr-F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/>
              <a:t>Position 2.5 m CEP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/>
              <a:t>SBAS 2.0 m CEP</a:t>
            </a:r>
            <a:endParaRPr lang="fr-FR" dirty="0"/>
          </a:p>
        </p:txBody>
      </p:sp>
      <p:cxnSp>
        <p:nvCxnSpPr>
          <p:cNvPr id="12" name="Straight Arrow Connector 11"/>
          <p:cNvCxnSpPr>
            <a:stCxn id="9" idx="3"/>
          </p:cNvCxnSpPr>
          <p:nvPr/>
        </p:nvCxnSpPr>
        <p:spPr>
          <a:xfrm flipV="1">
            <a:off x="4092730" y="5702732"/>
            <a:ext cx="254301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89976" y="3239492"/>
            <a:ext cx="3171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Lipo</a:t>
            </a:r>
            <a:r>
              <a:rPr lang="en-US" dirty="0" smtClean="0"/>
              <a:t>-Battery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2200 </a:t>
            </a:r>
            <a:r>
              <a:rPr lang="en-US" dirty="0" err="1" smtClean="0"/>
              <a:t>mAh</a:t>
            </a:r>
            <a:r>
              <a:rPr lang="en-US" dirty="0" smtClean="0"/>
              <a:t>  ~ 20 minutes flight time</a:t>
            </a:r>
            <a:endParaRPr lang="fr-FR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809998" y="2431049"/>
            <a:ext cx="3200402" cy="12694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34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10" y="653809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ACS App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72" y="2135246"/>
            <a:ext cx="1940588" cy="3730318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373" y="2135246"/>
            <a:ext cx="1961160" cy="37303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746" y="2139836"/>
            <a:ext cx="1975661" cy="372572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145" y="2135246"/>
            <a:ext cx="1944255" cy="373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1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357</Words>
  <Application>Microsoft Office PowerPoint</Application>
  <PresentationFormat>On-screen Show (4:3)</PresentationFormat>
  <Paragraphs>96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Tahoma</vt:lpstr>
      <vt:lpstr>Office Theme</vt:lpstr>
      <vt:lpstr>Automated Cartography Solutions (ACS)</vt:lpstr>
      <vt:lpstr>Our Members</vt:lpstr>
      <vt:lpstr>The Problem</vt:lpstr>
      <vt:lpstr>Potential Uses</vt:lpstr>
      <vt:lpstr>The Solution</vt:lpstr>
      <vt:lpstr>Project Overview</vt:lpstr>
      <vt:lpstr>Cost</vt:lpstr>
      <vt:lpstr>Drone</vt:lpstr>
      <vt:lpstr>ACS App</vt:lpstr>
      <vt:lpstr>App Overview</vt:lpstr>
      <vt:lpstr>Server Infrastructure Overview </vt:lpstr>
      <vt:lpstr>Primary Database Server</vt:lpstr>
      <vt:lpstr>Server Side Code</vt:lpstr>
      <vt:lpstr>Autodesk 123D Catch</vt:lpstr>
      <vt:lpstr>PowerPoint Presentation</vt:lpstr>
      <vt:lpstr>Overview</vt:lpstr>
      <vt:lpstr>Analytical Information</vt:lpstr>
      <vt:lpstr>Website </vt:lpstr>
      <vt:lpstr>Secure Web Login</vt:lpstr>
      <vt:lpstr>Reporting Tools</vt:lpstr>
      <vt:lpstr>Future Improvements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waffles</dc:creator>
  <cp:lastModifiedBy>Jacob T Streett</cp:lastModifiedBy>
  <cp:revision>90</cp:revision>
  <dcterms:created xsi:type="dcterms:W3CDTF">2016-04-05T00:29:39Z</dcterms:created>
  <dcterms:modified xsi:type="dcterms:W3CDTF">2016-04-06T14:40:51Z</dcterms:modified>
</cp:coreProperties>
</file>

<file path=docProps/thumbnail.jpeg>
</file>